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usalml-book.org/" TargetMode="External"/><Relationship Id="rId2" Type="http://schemas.openxmlformats.org/officeDocument/2006/relationships/hyperlink" Target="https://stanford-msande228.github.io/winter25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B39A4-2B82-EFF7-BA15-F46FBB22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05" y="218918"/>
            <a:ext cx="4349143" cy="64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info: </a:t>
            </a:r>
            <a:r>
              <a:rPr lang="en-US" dirty="0">
                <a:hlinkClick r:id="rId2"/>
              </a:rPr>
              <a:t>https://stanford-msande228.github.io/winter25/</a:t>
            </a:r>
            <a:endParaRPr lang="en-US" dirty="0"/>
          </a:p>
          <a:p>
            <a:r>
              <a:rPr lang="en-US" dirty="0"/>
              <a:t>8 roughly weekly homework assignments (90%)</a:t>
            </a:r>
          </a:p>
          <a:p>
            <a:r>
              <a:rPr lang="en-US" dirty="0"/>
              <a:t>Class participation (more than half of in-class polls) (10%)</a:t>
            </a:r>
          </a:p>
          <a:p>
            <a:r>
              <a:rPr lang="en-US" dirty="0"/>
              <a:t>Main text-book: </a:t>
            </a:r>
            <a:r>
              <a:rPr lang="en-US" dirty="0">
                <a:hlinkClick r:id="rId3"/>
              </a:rPr>
              <a:t>https://causalml-book.org</a:t>
            </a:r>
            <a:r>
              <a:rPr lang="en-US" dirty="0"/>
              <a:t> </a:t>
            </a:r>
          </a:p>
          <a:p>
            <a:r>
              <a:rPr lang="en-US" dirty="0"/>
              <a:t>Discussion: </a:t>
            </a:r>
            <a:r>
              <a:rPr lang="en-US" i="1" dirty="0"/>
              <a:t>Ed Discussion</a:t>
            </a:r>
            <a:r>
              <a:rPr lang="en-US" dirty="0"/>
              <a:t>, Submissions: </a:t>
            </a:r>
            <a:r>
              <a:rPr lang="en-US" i="1" dirty="0" err="1"/>
              <a:t>Gradescope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09AD7-A11F-A9DD-16ED-824DA1C4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34124"/>
            <a:ext cx="6889261" cy="20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B39FB-BC1D-DA64-1F01-ED96ECCC0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131" y="4534124"/>
            <a:ext cx="3307558" cy="221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2534</Words>
  <Application>Microsoft Office PowerPoint</Application>
  <PresentationFormat>Widescreen</PresentationFormat>
  <Paragraphs>295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56</cp:revision>
  <dcterms:created xsi:type="dcterms:W3CDTF">2023-01-09T17:38:13Z</dcterms:created>
  <dcterms:modified xsi:type="dcterms:W3CDTF">2025-01-07T22:22:22Z</dcterms:modified>
</cp:coreProperties>
</file>